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C426F-9132-4AA1-B8A9-E0EEB0A6373E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13662-7FB2-450B-BECA-299C1F75C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9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C426F-9132-4AA1-B8A9-E0EEB0A6373E}" type="datetimeFigureOut">
              <a:rPr lang="ko-KR" altLang="en-US" smtClean="0"/>
              <a:t>2017-05-01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13662-7FB2-450B-BECA-299C1F75C7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96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6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6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6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3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4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7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2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3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1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10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0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5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9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29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2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7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1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67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82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46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24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7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45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29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5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88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5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3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7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6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53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0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88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08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37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셰이더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44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44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9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0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8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3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화면 슬라이드 쇼(4:3)</PresentationFormat>
  <Paragraphs>46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셰이더 컴파일</vt:lpstr>
      <vt:lpstr>셰이더 컴파일</vt:lpstr>
      <vt:lpstr>셰이더 컴파일</vt:lpstr>
      <vt:lpstr>셰이더 컴파일</vt:lpstr>
      <vt:lpstr>셰이더 컴파일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2017-04-30T15:06:17Z</dcterms:created>
  <dcterms:modified xsi:type="dcterms:W3CDTF">2017-04-30T15:06:17Z</dcterms:modified>
</cp:coreProperties>
</file>